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7" r:id="rId17"/>
    <p:sldId id="25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91476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1453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4943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2910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786703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456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4208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101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735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46681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37139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3E786BF-EACE-4F20-A845-E3892B8E5452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8E5BD27-E61E-4DA0-B402-C918205DB7D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7014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ubuntu-tw.org/modules/tinyd0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virtualbox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05950C-7CBD-6B6D-9E37-A9EF423F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644" y="1983072"/>
            <a:ext cx="8361229" cy="2098226"/>
          </a:xfrm>
        </p:spPr>
        <p:txBody>
          <a:bodyPr/>
          <a:lstStyle/>
          <a:p>
            <a:r>
              <a:rPr lang="zh-TW" altLang="en-US" dirty="0"/>
              <a:t>安裝</a:t>
            </a:r>
            <a:r>
              <a:rPr lang="en-US" altLang="zh-TW" dirty="0"/>
              <a:t>UBUNTU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6C7D7E3-693D-29B6-D2CF-8ADD398B33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5127" y="3989717"/>
            <a:ext cx="6831673" cy="1086237"/>
          </a:xfrm>
        </p:spPr>
        <p:txBody>
          <a:bodyPr/>
          <a:lstStyle/>
          <a:p>
            <a:pPr algn="r"/>
            <a:r>
              <a:rPr lang="en-US" altLang="zh-TW" dirty="0"/>
              <a:t>410580195 </a:t>
            </a:r>
            <a:r>
              <a:rPr lang="zh-TW" altLang="en-US" dirty="0"/>
              <a:t>呂依璇</a:t>
            </a:r>
          </a:p>
        </p:txBody>
      </p:sp>
    </p:spTree>
    <p:extLst>
      <p:ext uri="{BB962C8B-B14F-4D97-AF65-F5344CB8AC3E}">
        <p14:creationId xmlns:p14="http://schemas.microsoft.com/office/powerpoint/2010/main" val="31752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點選 「安裝</a:t>
            </a:r>
            <a:r>
              <a:rPr lang="en-US" altLang="zh-TW" sz="2800" dirty="0"/>
              <a:t>Ubuntu</a:t>
            </a:r>
            <a:r>
              <a:rPr lang="zh-TW" altLang="en-US" sz="2800" dirty="0"/>
              <a:t>」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1BDCE472-9CCD-702D-BD5A-5AC300290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88" t="21241" r="816" b="12557"/>
          <a:stretch/>
        </p:blipFill>
        <p:spPr>
          <a:xfrm>
            <a:off x="2889849" y="1491380"/>
            <a:ext cx="8453887" cy="502344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E4470A7-5441-7A97-0369-B59CF3FB632E}"/>
              </a:ext>
            </a:extLst>
          </p:cNvPr>
          <p:cNvSpPr/>
          <p:nvPr/>
        </p:nvSpPr>
        <p:spPr>
          <a:xfrm>
            <a:off x="7435969" y="2423860"/>
            <a:ext cx="2225615" cy="194973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7024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點擊「繼續」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028CFA82-95B0-E601-A637-402782BFA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65"/>
          <a:stretch/>
        </p:blipFill>
        <p:spPr>
          <a:xfrm>
            <a:off x="3199320" y="1244600"/>
            <a:ext cx="8367182" cy="51816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2A4DBC5-3673-C5CF-B99C-CB5E06234F40}"/>
              </a:ext>
            </a:extLst>
          </p:cNvPr>
          <p:cNvSpPr/>
          <p:nvPr/>
        </p:nvSpPr>
        <p:spPr>
          <a:xfrm>
            <a:off x="9351035" y="5287992"/>
            <a:ext cx="819510" cy="43994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6133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點擊「繼續」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C3CCE83E-A44C-DD7A-EF2C-BFA3267D9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458" b="4969"/>
          <a:stretch/>
        </p:blipFill>
        <p:spPr>
          <a:xfrm>
            <a:off x="2919500" y="1250831"/>
            <a:ext cx="8696015" cy="532393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0D08011-3E02-A340-8D91-C2741A1D2910}"/>
              </a:ext>
            </a:extLst>
          </p:cNvPr>
          <p:cNvSpPr/>
          <p:nvPr/>
        </p:nvSpPr>
        <p:spPr>
          <a:xfrm>
            <a:off x="9359660" y="5486400"/>
            <a:ext cx="828135" cy="4140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9240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點擊「立刻安裝」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9FE54A6-8045-B511-1B14-5513DD969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15" t="19392" r="4084" b="14337"/>
          <a:stretch/>
        </p:blipFill>
        <p:spPr>
          <a:xfrm>
            <a:off x="2829464" y="1428750"/>
            <a:ext cx="8626416" cy="521035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F8E12DE-4B75-1520-99A1-7BA9DDCBD9D6}"/>
              </a:ext>
            </a:extLst>
          </p:cNvPr>
          <p:cNvSpPr/>
          <p:nvPr/>
        </p:nvSpPr>
        <p:spPr>
          <a:xfrm>
            <a:off x="9152627" y="5572664"/>
            <a:ext cx="1043796" cy="47445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3804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點擊「繼續」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3599960-80FB-D344-985A-0AD09663C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717"/>
          <a:stretch/>
        </p:blipFill>
        <p:spPr>
          <a:xfrm>
            <a:off x="2710065" y="1302588"/>
            <a:ext cx="8495647" cy="526339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C27089D-6115-3744-4831-F7405673A83D}"/>
              </a:ext>
            </a:extLst>
          </p:cNvPr>
          <p:cNvSpPr/>
          <p:nvPr/>
        </p:nvSpPr>
        <p:spPr>
          <a:xfrm>
            <a:off x="8281359" y="4643170"/>
            <a:ext cx="854015" cy="47445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2403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19821"/>
            <a:ext cx="9601200" cy="487393"/>
          </a:xfrm>
        </p:spPr>
        <p:txBody>
          <a:bodyPr>
            <a:normAutofit/>
          </a:bodyPr>
          <a:lstStyle/>
          <a:p>
            <a:r>
              <a:rPr lang="zh-TW" altLang="en-US" sz="2800" dirty="0"/>
              <a:t>輸入帳號密碼後點擊「繼續」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1BAD36D-41EF-32A7-072D-17D76B54D7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989" t="6307" r="7023"/>
          <a:stretch/>
        </p:blipFill>
        <p:spPr>
          <a:xfrm>
            <a:off x="2907102" y="1207214"/>
            <a:ext cx="8711529" cy="546208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778C74-D9F5-467D-F072-77C2826656CE}"/>
              </a:ext>
            </a:extLst>
          </p:cNvPr>
          <p:cNvSpPr/>
          <p:nvPr/>
        </p:nvSpPr>
        <p:spPr>
          <a:xfrm>
            <a:off x="9506310" y="5413559"/>
            <a:ext cx="1043796" cy="47445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2463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5D36E6A-EDCB-37E6-E1F6-EE7531E834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80" t="21031" r="17341" b="10406"/>
          <a:stretch/>
        </p:blipFill>
        <p:spPr>
          <a:xfrm>
            <a:off x="1084759" y="1634574"/>
            <a:ext cx="5120193" cy="3960000"/>
          </a:xfrm>
          <a:prstGeom prst="rect">
            <a:avLst/>
          </a:prstGeom>
        </p:spPr>
      </p:pic>
      <p:pic>
        <p:nvPicPr>
          <p:cNvPr id="2" name="內容版面配置區 3">
            <a:extLst>
              <a:ext uri="{FF2B5EF4-FFF2-40B4-BE49-F238E27FC236}">
                <a16:creationId xmlns:a16="http://schemas.microsoft.com/office/drawing/2014/main" id="{834400F0-58A1-E751-A543-741D6CE2F1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230"/>
          <a:stretch/>
        </p:blipFill>
        <p:spPr>
          <a:xfrm>
            <a:off x="6379779" y="1634574"/>
            <a:ext cx="5644055" cy="3960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0435F32-D887-C712-AE4C-212986797747}"/>
              </a:ext>
            </a:extLst>
          </p:cNvPr>
          <p:cNvSpPr txBox="1"/>
          <p:nvPr/>
        </p:nvSpPr>
        <p:spPr>
          <a:xfrm>
            <a:off x="1361440" y="643374"/>
            <a:ext cx="6096000" cy="475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</a:pPr>
            <a:r>
              <a:rPr lang="zh-TW" altLang="en-US" sz="28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等待下載完成後，點擊立即重新啟動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2C31946-22EB-FFE3-D569-C755D473407C}"/>
              </a:ext>
            </a:extLst>
          </p:cNvPr>
          <p:cNvSpPr/>
          <p:nvPr/>
        </p:nvSpPr>
        <p:spPr>
          <a:xfrm>
            <a:off x="9359661" y="3823660"/>
            <a:ext cx="854015" cy="47445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2563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BB8AFE-3946-91D7-F998-DF853AF22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960" y="532130"/>
            <a:ext cx="9601200" cy="1485900"/>
          </a:xfrm>
        </p:spPr>
        <p:txBody>
          <a:bodyPr>
            <a:normAutofit/>
          </a:bodyPr>
          <a:lstStyle/>
          <a:p>
            <a:r>
              <a:rPr lang="zh-TW" altLang="en-US" sz="2800" dirty="0"/>
              <a:t>安裝完成！！！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F4C7C56-3BFF-E7A1-4918-86EFA424F2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6368" y="1275080"/>
            <a:ext cx="7612665" cy="511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748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65" y="508507"/>
            <a:ext cx="11274390" cy="762507"/>
          </a:xfrm>
        </p:spPr>
        <p:txBody>
          <a:bodyPr>
            <a:noAutofit/>
          </a:bodyPr>
          <a:lstStyle/>
          <a:p>
            <a:r>
              <a:rPr lang="en-US" altLang="zh-TW" sz="2800" dirty="0"/>
              <a:t> </a:t>
            </a:r>
            <a:r>
              <a:rPr lang="zh-TW" altLang="en-US" sz="2800" dirty="0"/>
              <a:t>下載</a:t>
            </a:r>
            <a:r>
              <a:rPr lang="en-US" altLang="zh-TW" sz="2800" dirty="0"/>
              <a:t>Ubuntu(</a:t>
            </a:r>
            <a:r>
              <a:rPr lang="zh-TW" altLang="en-US" sz="2800" dirty="0"/>
              <a:t>官方網站：</a:t>
            </a:r>
            <a:r>
              <a:rPr lang="en-US" altLang="zh-TW" sz="2800" dirty="0">
                <a:hlinkClick r:id="rId2"/>
              </a:rPr>
              <a:t>https://www.ubuntu-tw.org/modules/tinyd0/</a:t>
            </a:r>
            <a:r>
              <a:rPr lang="zh-TW" altLang="en-US" sz="2800" dirty="0"/>
              <a:t> </a:t>
            </a:r>
            <a:r>
              <a:rPr lang="en-US" altLang="zh-TW" sz="2800" dirty="0"/>
              <a:t>)</a:t>
            </a:r>
            <a:br>
              <a:rPr lang="en-US" altLang="zh-TW" sz="2800" dirty="0"/>
            </a:br>
            <a:br>
              <a:rPr lang="en-US" altLang="zh-TW" sz="2800" dirty="0"/>
            </a:br>
            <a:br>
              <a:rPr lang="en-US" altLang="zh-TW" sz="2800" dirty="0"/>
            </a:br>
            <a:br>
              <a:rPr lang="en-US" altLang="zh-TW" sz="2800" dirty="0"/>
            </a:br>
            <a:endParaRPr lang="zh-TW" altLang="en-US" sz="2800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2D7ED274-5DC7-D08F-2C6E-427D2273D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7190" y="1469423"/>
            <a:ext cx="9442140" cy="497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79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19665"/>
            <a:ext cx="9601200" cy="582283"/>
          </a:xfrm>
        </p:spPr>
        <p:txBody>
          <a:bodyPr>
            <a:normAutofit/>
          </a:bodyPr>
          <a:lstStyle/>
          <a:p>
            <a:r>
              <a:rPr lang="zh-TW" altLang="en-US" sz="2800" dirty="0"/>
              <a:t>下載</a:t>
            </a:r>
            <a:r>
              <a:rPr lang="en-US" altLang="zh-TW" sz="2800" dirty="0"/>
              <a:t>VirtualBox</a:t>
            </a:r>
            <a:r>
              <a:rPr lang="zh-TW" altLang="en-US" sz="2800" dirty="0"/>
              <a:t> </a:t>
            </a:r>
            <a:r>
              <a:rPr lang="en-US" altLang="zh-TW" sz="2800" dirty="0"/>
              <a:t>(</a:t>
            </a:r>
            <a:r>
              <a:rPr lang="zh-TW" altLang="en-US" sz="2800" dirty="0"/>
              <a:t>官方網站： </a:t>
            </a:r>
            <a:r>
              <a:rPr lang="en-US" altLang="zh-TW" sz="2800" dirty="0">
                <a:hlinkClick r:id="rId2"/>
              </a:rPr>
              <a:t>https://www.virtualbox.org/</a:t>
            </a:r>
            <a:r>
              <a:rPr lang="zh-TW" altLang="en-US" sz="2800" dirty="0"/>
              <a:t> </a:t>
            </a:r>
            <a:r>
              <a:rPr lang="en-US" altLang="zh-TW" sz="2800" dirty="0"/>
              <a:t>)</a:t>
            </a:r>
            <a:endParaRPr lang="zh-TW" altLang="en-US" sz="2800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E9D9E0DE-F78A-0B1B-72F2-D70CE279AF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64734" y="1475117"/>
            <a:ext cx="9601200" cy="482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981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35975"/>
            <a:ext cx="9601200" cy="590909"/>
          </a:xfrm>
        </p:spPr>
        <p:txBody>
          <a:bodyPr>
            <a:normAutofit/>
          </a:bodyPr>
          <a:lstStyle/>
          <a:p>
            <a:r>
              <a:rPr lang="zh-TW" altLang="en-US" sz="2800" dirty="0"/>
              <a:t>下載完畢後，開啟 </a:t>
            </a:r>
            <a:r>
              <a:rPr lang="en-US" altLang="zh-TW" sz="2800" dirty="0"/>
              <a:t>VirtualBox</a:t>
            </a:r>
            <a:r>
              <a:rPr lang="zh-TW" altLang="en-US" sz="2800" dirty="0"/>
              <a:t>，點擊「新增」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E8CC1882-E11E-F119-FE46-6BAC7D43B9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1826" b="30976"/>
          <a:stretch/>
        </p:blipFill>
        <p:spPr>
          <a:xfrm>
            <a:off x="1801481" y="1377942"/>
            <a:ext cx="9752216" cy="490640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E7D9ACC-D5FA-A0EB-41B0-5AC365EF2C82}"/>
              </a:ext>
            </a:extLst>
          </p:cNvPr>
          <p:cNvSpPr/>
          <p:nvPr/>
        </p:nvSpPr>
        <p:spPr>
          <a:xfrm>
            <a:off x="8009000" y="1666735"/>
            <a:ext cx="815824" cy="98157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1437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13568"/>
            <a:ext cx="9601200" cy="505439"/>
          </a:xfrm>
        </p:spPr>
        <p:txBody>
          <a:bodyPr>
            <a:normAutofit/>
          </a:bodyPr>
          <a:lstStyle/>
          <a:p>
            <a:r>
              <a:rPr lang="zh-TW" altLang="en-US" sz="2800" dirty="0"/>
              <a:t>輸入名稱後，請選擇先前下載好的</a:t>
            </a:r>
            <a:r>
              <a:rPr lang="en-US" altLang="zh-TW" sz="2800" dirty="0"/>
              <a:t>Ubuntu ISO</a:t>
            </a:r>
            <a:r>
              <a:rPr lang="zh-TW" altLang="en-US" sz="2800" dirty="0"/>
              <a:t>映像檔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1C30AC39-22E4-FD58-C08B-975EF355C1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447" t="18524" r="14634" b="11814"/>
          <a:stretch/>
        </p:blipFill>
        <p:spPr>
          <a:xfrm>
            <a:off x="3300687" y="1119007"/>
            <a:ext cx="7871726" cy="554301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E1E41AD-9150-1EDC-22CA-D4E6AE7518E7}"/>
              </a:ext>
            </a:extLst>
          </p:cNvPr>
          <p:cNvSpPr/>
          <p:nvPr/>
        </p:nvSpPr>
        <p:spPr>
          <a:xfrm>
            <a:off x="3300687" y="3429000"/>
            <a:ext cx="7956785" cy="46151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F437D2C-E950-0F02-C5EA-E016785FECFD}"/>
              </a:ext>
            </a:extLst>
          </p:cNvPr>
          <p:cNvSpPr/>
          <p:nvPr/>
        </p:nvSpPr>
        <p:spPr>
          <a:xfrm>
            <a:off x="8716365" y="6081623"/>
            <a:ext cx="1298903" cy="46151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9743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37785"/>
            <a:ext cx="9601200" cy="855094"/>
          </a:xfrm>
        </p:spPr>
        <p:txBody>
          <a:bodyPr>
            <a:normAutofit/>
          </a:bodyPr>
          <a:lstStyle/>
          <a:p>
            <a:r>
              <a:rPr lang="zh-TW" altLang="en-US" sz="2800" dirty="0"/>
              <a:t>依照需求輸入記憶體大小和處理器多寡</a:t>
            </a:r>
            <a:r>
              <a:rPr lang="en-US" altLang="zh-TW" sz="2800" dirty="0"/>
              <a:t> </a:t>
            </a:r>
            <a:r>
              <a:rPr lang="zh-TW" altLang="en-US" sz="2800" dirty="0"/>
              <a:t>，點擊「下一步」</a:t>
            </a:r>
            <a:br>
              <a:rPr lang="en-US" altLang="zh-TW" sz="2800" dirty="0"/>
            </a:br>
            <a:r>
              <a:rPr lang="en-US" altLang="zh-TW" sz="2400" dirty="0"/>
              <a:t>(1GB</a:t>
            </a:r>
            <a:r>
              <a:rPr lang="zh-TW" altLang="en-US" sz="2400" dirty="0"/>
              <a:t> </a:t>
            </a:r>
            <a:r>
              <a:rPr lang="en-US" altLang="zh-TW" sz="2400" dirty="0"/>
              <a:t>=1024MB)  </a:t>
            </a:r>
            <a:endParaRPr lang="zh-TW" altLang="en-US" sz="2400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92BDC04-7311-F941-B8E2-E941CF530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890"/>
          <a:stretch/>
        </p:blipFill>
        <p:spPr>
          <a:xfrm>
            <a:off x="3750478" y="1250363"/>
            <a:ext cx="7722651" cy="537726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641A4E4-9833-CBBA-3918-33FBDD9E4EA7}"/>
              </a:ext>
            </a:extLst>
          </p:cNvPr>
          <p:cNvSpPr/>
          <p:nvPr/>
        </p:nvSpPr>
        <p:spPr>
          <a:xfrm>
            <a:off x="9066362" y="6079690"/>
            <a:ext cx="1216325" cy="5479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7413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選擇立即建立，並輸入虛擬硬碟大小，點擊「下一步」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33638CA-D9C5-181E-CC6C-9A7FCD468C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3505" y="1432560"/>
            <a:ext cx="8995137" cy="49784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AB26887-EC6C-C43F-D5FF-C14DEE817A9E}"/>
              </a:ext>
            </a:extLst>
          </p:cNvPr>
          <p:cNvSpPr/>
          <p:nvPr/>
        </p:nvSpPr>
        <p:spPr>
          <a:xfrm>
            <a:off x="9204385" y="5867334"/>
            <a:ext cx="1216325" cy="5479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111A591-714D-EB4C-8B45-3F8897CBD006}"/>
              </a:ext>
            </a:extLst>
          </p:cNvPr>
          <p:cNvSpPr/>
          <p:nvPr/>
        </p:nvSpPr>
        <p:spPr>
          <a:xfrm>
            <a:off x="4261449" y="2631056"/>
            <a:ext cx="2087593" cy="3795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2045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點擊「完成」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924A71D-0715-3577-1711-16C918D6C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04"/>
          <a:stretch/>
        </p:blipFill>
        <p:spPr>
          <a:xfrm>
            <a:off x="2631378" y="1507131"/>
            <a:ext cx="9017104" cy="499364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F7B65C7-7B9F-0BCC-2EF5-5630B5F10156}"/>
              </a:ext>
            </a:extLst>
          </p:cNvPr>
          <p:cNvSpPr/>
          <p:nvPr/>
        </p:nvSpPr>
        <p:spPr>
          <a:xfrm>
            <a:off x="9299276" y="5974398"/>
            <a:ext cx="1216325" cy="5479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9108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F7E8-C7EC-3C57-59A2-CAFF4CAA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點選「啟動」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15B197-B991-6D2E-C0C9-445247638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0437" y="1452880"/>
            <a:ext cx="8225906" cy="5135880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D2F5DCA-FF24-5B77-91F8-F9C2E83264E8}"/>
              </a:ext>
            </a:extLst>
          </p:cNvPr>
          <p:cNvSpPr/>
          <p:nvPr/>
        </p:nvSpPr>
        <p:spPr>
          <a:xfrm>
            <a:off x="7988061" y="1789980"/>
            <a:ext cx="819510" cy="84970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8183701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65</TotalTime>
  <Words>165</Words>
  <Application>Microsoft Office PowerPoint</Application>
  <PresentationFormat>寬螢幕</PresentationFormat>
  <Paragraphs>18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19" baseType="lpstr">
      <vt:lpstr>Franklin Gothic Book</vt:lpstr>
      <vt:lpstr>裁剪</vt:lpstr>
      <vt:lpstr>安裝UBUNTU</vt:lpstr>
      <vt:lpstr> 下載Ubuntu(官方網站：https://www.ubuntu-tw.org/modules/tinyd0/ )    </vt:lpstr>
      <vt:lpstr>下載VirtualBox (官方網站： https://www.virtualbox.org/ )</vt:lpstr>
      <vt:lpstr>下載完畢後，開啟 VirtualBox，點擊「新增」</vt:lpstr>
      <vt:lpstr>輸入名稱後，請選擇先前下載好的Ubuntu ISO映像檔</vt:lpstr>
      <vt:lpstr>依照需求輸入記憶體大小和處理器多寡 ，點擊「下一步」 (1GB =1024MB)  </vt:lpstr>
      <vt:lpstr>選擇立即建立，並輸入虛擬硬碟大小，點擊「下一步」</vt:lpstr>
      <vt:lpstr>點擊「完成」</vt:lpstr>
      <vt:lpstr>點選「啟動」</vt:lpstr>
      <vt:lpstr>點選 「安裝Ubuntu」</vt:lpstr>
      <vt:lpstr>點擊「繼續」</vt:lpstr>
      <vt:lpstr>點擊「繼續」</vt:lpstr>
      <vt:lpstr>點擊「立刻安裝」</vt:lpstr>
      <vt:lpstr>點擊「繼續」</vt:lpstr>
      <vt:lpstr>輸入帳號密碼後點擊「繼續」</vt:lpstr>
      <vt:lpstr>PowerPoint 簡報</vt:lpstr>
      <vt:lpstr>安裝完成！！！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安裝UBUNTU</dc:title>
  <dc:creator>呂依璇</dc:creator>
  <cp:lastModifiedBy>呂依璇</cp:lastModifiedBy>
  <cp:revision>3</cp:revision>
  <dcterms:created xsi:type="dcterms:W3CDTF">2023-09-18T03:59:22Z</dcterms:created>
  <dcterms:modified xsi:type="dcterms:W3CDTF">2023-09-18T05:07:01Z</dcterms:modified>
</cp:coreProperties>
</file>

<file path=docProps/thumbnail.jpeg>
</file>